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0" r:id="rId3"/>
    <p:sldId id="257" r:id="rId4"/>
    <p:sldId id="258" r:id="rId5"/>
    <p:sldId id="265" r:id="rId6"/>
    <p:sldId id="259" r:id="rId7"/>
    <p:sldId id="262" r:id="rId8"/>
    <p:sldId id="263" r:id="rId9"/>
    <p:sldId id="270" r:id="rId10"/>
    <p:sldId id="269" r:id="rId11"/>
    <p:sldId id="271" r:id="rId12"/>
    <p:sldId id="272" r:id="rId13"/>
    <p:sldId id="278" r:id="rId14"/>
    <p:sldId id="275" r:id="rId15"/>
    <p:sldId id="277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5.jpe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F4C5-4E05-4E85-AB5C-37310E13AA4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064" y="576263"/>
            <a:ext cx="9391311" cy="1358900"/>
          </a:xfrm>
        </p:spPr>
        <p:txBody>
          <a:bodyPr/>
          <a:lstStyle/>
          <a:p>
            <a:r>
              <a:rPr lang="en-US" sz="5400" b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Zomato – Food Delivery Analysis</a:t>
            </a:r>
            <a:endParaRPr lang="en-IN" sz="5400" b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5159729B-9F15-4BDE-AF83-DF28624A6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9825" y="2941202"/>
            <a:ext cx="1455379" cy="1455379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2A506-BE62-4F1C-B3F5-79C21CD95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520" y="1602949"/>
            <a:ext cx="8383480" cy="5255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B7E75-9679-4C34-9442-5788CAF6B1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81"/>
          <a:stretch/>
        </p:blipFill>
        <p:spPr>
          <a:xfrm>
            <a:off x="3808520" y="1602949"/>
            <a:ext cx="6342730" cy="2080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A95CFE-1089-4AD0-A387-F6E92E8EB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2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64DB-9DE5-41F6-A5D3-1F31EBC3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hired in a consultancy firm , one of their client want to open a remote kitchen (Only delivery) in Bangalore suggest them which location will be suitable for their restaurant and what should be the price of different types of dishes in early days. </a:t>
            </a:r>
            <a:br>
              <a:rPr lang="en-US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53543C-F416-47B6-AB92-143167AC29FD}"/>
              </a:ext>
            </a:extLst>
          </p:cNvPr>
          <p:cNvSpPr/>
          <p:nvPr/>
        </p:nvSpPr>
        <p:spPr>
          <a:xfrm>
            <a:off x="790113" y="2192784"/>
            <a:ext cx="10493405" cy="39239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above analysis we have figured out that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Malleswaram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Basavanagudi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got top rated restaurants as well as the number of restaurant in these areas are not so high, so competition is average, so we can say that person can open a kitchen in these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price for one in these areas is between 200-300 rupees, so our client should range price between 200-300 rupees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dishes consume by Bangalore public through Zomato are Pizza, Rolls, Biryani, Burgers, Sandwiches so our client should focus on selling these dishes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24FF8-5692-49BC-A738-E4406F8D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4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C0B5-6F28-492E-B720-A5F8C341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2475"/>
          </a:xfrm>
        </p:spPr>
        <p:txBody>
          <a:bodyPr/>
          <a:lstStyle/>
          <a:p>
            <a:r>
              <a:rPr lang="en-US" sz="3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  <a:endParaRPr lang="en-IN" sz="3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27B631-9052-4AD2-9EEA-A33500D9CD36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67358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87D6D9C-9913-4B22-8C32-D7C5E8F6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5" y="2774159"/>
            <a:ext cx="3471028" cy="150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A13662-F65D-4AD5-803C-84177450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364" y="4983474"/>
            <a:ext cx="3433022" cy="1504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273F85-3A4F-465B-A918-55BFC8AA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5" y="4983474"/>
            <a:ext cx="3471028" cy="150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B30B1-A482-4EB6-80CB-B6F03BB09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363" y="4983474"/>
            <a:ext cx="4010024" cy="1504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9FE3F9-36DC-478F-BFED-024820AE6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363" y="2774158"/>
            <a:ext cx="4010025" cy="15367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20DC73-FCBA-403E-AB57-F2F2B2AC9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0363" y="2774158"/>
            <a:ext cx="3433023" cy="15367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E939AC-F22B-4618-906D-6283E05C1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2275" y="1593301"/>
            <a:ext cx="6267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7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8051-CCFA-467F-BF3A-AB7C0A630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B0EF7B-4B78-4700-B3D9-FA9E62F28636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67358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4CC992-C7B5-4DA7-9879-CADA11443B95}"/>
              </a:ext>
            </a:extLst>
          </p:cNvPr>
          <p:cNvSpPr/>
          <p:nvPr/>
        </p:nvSpPr>
        <p:spPr>
          <a:xfrm>
            <a:off x="790113" y="1660123"/>
            <a:ext cx="10493405" cy="467853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Objectives:</a:t>
            </a:r>
          </a:p>
          <a:p>
            <a:pPr algn="ctr"/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to take input of Cuisine, Location, Price for one</a:t>
            </a: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Popular Cuisines, Most Popular restaurant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based on the inputs</a:t>
            </a: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had to recommend price and location based on ML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2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FC5D-15AD-402B-ACD1-BC8F7454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Webpage</a:t>
            </a:r>
            <a:endParaRPr lang="en-IN" sz="3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C856A4-AAE6-49D6-8405-258B4CD5DD8D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67358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1CFDE7-73EE-4C0E-B149-CC4DC773C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9" y="1491448"/>
            <a:ext cx="11798424" cy="536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77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99F3-D858-4FA1-9623-07B66F07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2400"/>
          </a:xfrm>
        </p:spPr>
        <p:txBody>
          <a:bodyPr/>
          <a:lstStyle/>
          <a:p>
            <a:r>
              <a:rPr lang="en-IN" sz="3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Faced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869EC8-4EEF-462D-B97B-33D5B1F3A92F}"/>
              </a:ext>
            </a:extLst>
          </p:cNvPr>
          <p:cNvSpPr/>
          <p:nvPr/>
        </p:nvSpPr>
        <p:spPr>
          <a:xfrm>
            <a:off x="790113" y="1225119"/>
            <a:ext cx="10493405" cy="511353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to get the basic knowledge of HTML to scrap the data </a:t>
            </a:r>
          </a:p>
          <a:p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learned python libraries like Selenium and BeautifulSoup through documentation, YouTube and articles of medium and stack overflow</a:t>
            </a:r>
          </a:p>
          <a:p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 and CSS knowledge to create the webpage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to learn Flask to integrate the webpage with the help of Pickle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cleaning of data was done with the help of pandas library of python and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excel,as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well as calculation for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5CA6C5-CF30-42F0-BE63-ADAA01817A65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67358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C4BE09-8653-40C9-BDE0-E262A2D3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3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127C-7E10-46DE-899A-0846C862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4544"/>
          </a:xfrm>
        </p:spPr>
        <p:txBody>
          <a:bodyPr/>
          <a:lstStyle/>
          <a:p>
            <a:r>
              <a:rPr lang="en-IN" sz="3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2081C6-3079-423F-9CBD-1D4EA8ECF7C3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67358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AA9F23-C4AE-4CFA-A3D0-3B94361BF72F}"/>
              </a:ext>
            </a:extLst>
          </p:cNvPr>
          <p:cNvSpPr/>
          <p:nvPr/>
        </p:nvSpPr>
        <p:spPr>
          <a:xfrm>
            <a:off x="790113" y="1225119"/>
            <a:ext cx="10493405" cy="511353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learned various libraries of python Selenium, BeautifulSoup, Flask, Pickle</a:t>
            </a:r>
          </a:p>
          <a:p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Learnt how to automate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Learnt to create webpage using HTML and CSS and integrating our model with the help of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 helped us gain some knowledge about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cleaning and Data analysis specific to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Worked as a team and all the team members put equivalent effort to complete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3C627-435E-4799-8AD8-ED040F746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3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9E0C6D-6EA1-4114-AC4B-EFCAF4AD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4DD6FF7-8995-4483-8C62-427E9F63163D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16A8E2-12D6-4A32-9B40-CF381A9E9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10872923" cy="1676400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Submitted By</a:t>
            </a:r>
          </a:p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Aditya Shrivastava</a:t>
            </a:r>
          </a:p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Akash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Thakker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Mrinal Pandey</a:t>
            </a:r>
          </a:p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Vishal Tomer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D1256F-FB94-404F-83AB-ABBA3132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979876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E95B08-665B-4D75-821A-5E5DF428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646" y="2436948"/>
            <a:ext cx="4345353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C3FCC-B5CA-4B4D-95CE-7D55DD9C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8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C0B5-6F28-492E-B720-A5F8C341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3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Scraping</a:t>
            </a:r>
            <a:endParaRPr lang="en-IN" sz="3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27B631-9052-4AD2-9EEA-A33500D9CD36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67358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D39C6B7-8EF6-489B-845E-4B5ED28C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26" y="4141550"/>
            <a:ext cx="5088865" cy="186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E8A7E-01C3-42B9-B0CD-C8E024D3A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096" y="4141550"/>
            <a:ext cx="5260478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C667F-D8BE-4F9C-A0E5-356B90A19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505" y="1773476"/>
            <a:ext cx="46291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1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43CA-1431-4243-8F41-B3652615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800" b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4EE323-D2EE-4BD1-A5E2-D546CAC394F2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771243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4EDCFC7-E535-47E3-AD20-5176E33DE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8"/>
          <a:stretch/>
        </p:blipFill>
        <p:spPr>
          <a:xfrm>
            <a:off x="1327938" y="2250580"/>
            <a:ext cx="9103324" cy="3599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CA8B7-89FB-45AB-ADC3-FAE42C7B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0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7B4A-B955-4118-BF72-5459D43C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4400"/>
          </a:xfrm>
        </p:spPr>
        <p:txBody>
          <a:bodyPr/>
          <a:lstStyle/>
          <a:p>
            <a:r>
              <a:rPr lang="en-IN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Area-wise distribution of restaurant</a:t>
            </a:r>
          </a:p>
        </p:txBody>
      </p:sp>
      <p:pic>
        <p:nvPicPr>
          <p:cNvPr id="29" name="Graphic 28" descr="Martini">
            <a:extLst>
              <a:ext uri="{FF2B5EF4-FFF2-40B4-BE49-F238E27FC236}">
                <a16:creationId xmlns:a16="http://schemas.microsoft.com/office/drawing/2014/main" id="{B58661C3-9631-428D-B7D1-6A621291A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141" y="1080344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4E4587-BB7F-441D-BD0E-474FC741CF2D}"/>
              </a:ext>
            </a:extLst>
          </p:cNvPr>
          <p:cNvCxnSpPr>
            <a:cxnSpLocks/>
          </p:cNvCxnSpPr>
          <p:nvPr/>
        </p:nvCxnSpPr>
        <p:spPr>
          <a:xfrm flipH="1">
            <a:off x="6089341" y="1956673"/>
            <a:ext cx="3" cy="29670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80450B7-A616-4D94-BAEC-B27FF63F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7F63DE-E40B-4BCB-8E7C-33317C181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275" y="1636848"/>
            <a:ext cx="4894536" cy="3286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235BAE-7351-4EA0-A124-5270BAA75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82" y="1636848"/>
            <a:ext cx="4881201" cy="328684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AB07B6-4B76-4468-A83D-ADB80EBF7405}"/>
              </a:ext>
            </a:extLst>
          </p:cNvPr>
          <p:cNvSpPr/>
          <p:nvPr/>
        </p:nvSpPr>
        <p:spPr>
          <a:xfrm>
            <a:off x="483092" y="5413752"/>
            <a:ext cx="11212497" cy="119848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data is of all the restaurants listed in Bangalore Zomato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we can see from above charts Whitefield and BTM have highest number of restaurants and Residency Road and Church street have least number of restaurant listed with Zomato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41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DB58-8D8D-47AF-A520-2A4518E98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where delivery review number is greater than 1000</a:t>
            </a:r>
            <a:endParaRPr lang="en-IN" sz="32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1E231-9DFB-4CFC-AD03-F1C49453298B}"/>
              </a:ext>
            </a:extLst>
          </p:cNvPr>
          <p:cNvSpPr/>
          <p:nvPr/>
        </p:nvSpPr>
        <p:spPr>
          <a:xfrm>
            <a:off x="489751" y="5635694"/>
            <a:ext cx="11212497" cy="83612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HSR, Marathahalli,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Indranagar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highest number of delivery review numbers those are 62, 47 and 43 respectively in Zomato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8E89A1-8B7F-4AC0-B2DE-917B19D0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13" y="1615736"/>
            <a:ext cx="7829621" cy="3879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A53AF-95F7-4570-9A25-FC92E6B51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2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782E-8F31-4CD8-9934-F6489B8C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60672"/>
          </a:xfrm>
        </p:spPr>
        <p:txBody>
          <a:bodyPr/>
          <a:lstStyle/>
          <a:p>
            <a:r>
              <a:rPr lang="en-US" sz="3200" b="1" dirty="0">
                <a:solidFill>
                  <a:schemeClr val="tx1">
                    <a:lumMod val="65000"/>
                  </a:schemeClr>
                </a:solidFill>
              </a:rPr>
              <a:t>Area wise restaurant rating</a:t>
            </a:r>
            <a:endParaRPr lang="en-IN" sz="3200" b="1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8" name="Graphic 17" descr="Martini">
            <a:extLst>
              <a:ext uri="{FF2B5EF4-FFF2-40B4-BE49-F238E27FC236}">
                <a16:creationId xmlns:a16="http://schemas.microsoft.com/office/drawing/2014/main" id="{9BCEFB02-9595-45BB-B778-B1969817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0486" y="171339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BC7509-01C4-4AE5-8A37-D76F08251FBE}"/>
              </a:ext>
            </a:extLst>
          </p:cNvPr>
          <p:cNvCxnSpPr>
            <a:cxnSpLocks/>
          </p:cNvCxnSpPr>
          <p:nvPr/>
        </p:nvCxnSpPr>
        <p:spPr>
          <a:xfrm flipH="1">
            <a:off x="6067687" y="2589719"/>
            <a:ext cx="1" cy="349064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977F252-2261-4C7F-BE93-1EDA9D6D3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3FFC72-A8D5-4357-88AA-354B56308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16" y="2101496"/>
            <a:ext cx="4834939" cy="3162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468C92-C935-48E0-A59F-194F48915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399" y="2170590"/>
            <a:ext cx="4891585" cy="309386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50C484-BD6F-40FD-9F74-7B384C028C11}"/>
              </a:ext>
            </a:extLst>
          </p:cNvPr>
          <p:cNvSpPr/>
          <p:nvPr/>
        </p:nvSpPr>
        <p:spPr>
          <a:xfrm>
            <a:off x="489751" y="5635694"/>
            <a:ext cx="11212497" cy="83612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Restaurants situated at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Malleshwaram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highest number of ratings whereas Restaurants of Whitefield have least number of ratings in the city Bangalore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5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7F92-3E34-4CFA-8A62-19256FE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b="1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heap </a:t>
            </a: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expensive restaurant and their average price.</a:t>
            </a:r>
            <a:endParaRPr lang="en-IN" sz="32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Martini">
            <a:extLst>
              <a:ext uri="{FF2B5EF4-FFF2-40B4-BE49-F238E27FC236}">
                <a16:creationId xmlns:a16="http://schemas.microsoft.com/office/drawing/2014/main" id="{18B32154-2119-4609-97DB-104967117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20498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45FEAC-1EA3-4B23-8E6E-2F8A9FB0A79A}"/>
              </a:ext>
            </a:extLst>
          </p:cNvPr>
          <p:cNvCxnSpPr>
            <a:cxnSpLocks/>
          </p:cNvCxnSpPr>
          <p:nvPr/>
        </p:nvCxnSpPr>
        <p:spPr>
          <a:xfrm flipH="1">
            <a:off x="6096002" y="2796827"/>
            <a:ext cx="1" cy="315849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A9CDBF5-01AF-4176-8C38-F5E90AA0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18E23D-C0F3-404E-904B-BCE479264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05" y="2069474"/>
            <a:ext cx="4572396" cy="3349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05162-037C-4494-9A2F-ED59BFBB0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2" y="2069473"/>
            <a:ext cx="4578493" cy="334999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6A1DDB-C76F-4A33-BB69-46403AAB2AE6}"/>
              </a:ext>
            </a:extLst>
          </p:cNvPr>
          <p:cNvSpPr/>
          <p:nvPr/>
        </p:nvSpPr>
        <p:spPr>
          <a:xfrm>
            <a:off x="489751" y="5635694"/>
            <a:ext cx="11212497" cy="83612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Smoor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average price 790 rupees is most expensive restaurant and Arogya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Ahaara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45 rupees is cheapest restaurant in Bangalore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1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DDEB-289C-4432-9B49-D085C164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restaurant for each type of cuisine.</a:t>
            </a:r>
            <a:endParaRPr lang="en-IN" sz="32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65C17-AEBA-4DB8-B212-D0C7C1AD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4439140" cy="359082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25D92D-B727-42C4-BE73-D1F054CF0C72}"/>
              </a:ext>
            </a:extLst>
          </p:cNvPr>
          <p:cNvSpPr/>
          <p:nvPr/>
        </p:nvSpPr>
        <p:spPr>
          <a:xfrm>
            <a:off x="6643078" y="1781908"/>
            <a:ext cx="4902812" cy="392788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Pizza, Fast food, Desserts and Beverages got highest number of restaurants among all categories for each type of cuisines which are 48.</a:t>
            </a:r>
          </a:p>
          <a:p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Followed by Biryani, Kebab, Hyderabadi,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Lucknowi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are 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North Indian, Mughal, Chinese, biryani got least number of restaurants which is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phic 5" descr="Martini">
            <a:extLst>
              <a:ext uri="{FF2B5EF4-FFF2-40B4-BE49-F238E27FC236}">
                <a16:creationId xmlns:a16="http://schemas.microsoft.com/office/drawing/2014/main" id="{08909772-CAC0-4970-A1E3-A6CC1EE9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6964" y="152191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4D089-3241-4045-954B-3EA84E985F2D}"/>
              </a:ext>
            </a:extLst>
          </p:cNvPr>
          <p:cNvCxnSpPr>
            <a:cxnSpLocks/>
          </p:cNvCxnSpPr>
          <p:nvPr/>
        </p:nvCxnSpPr>
        <p:spPr>
          <a:xfrm flipH="1">
            <a:off x="5864166" y="2398242"/>
            <a:ext cx="1" cy="315849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969FED-3BEE-472D-A093-554A6F73B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2" t="85513"/>
          <a:stretch/>
        </p:blipFill>
        <p:spPr>
          <a:xfrm>
            <a:off x="646110" y="5444071"/>
            <a:ext cx="4429117" cy="265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979C77-8F85-41CE-BBD7-6A4DF32D3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3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EA60-FC1C-4761-ACA5-0F450C90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3321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B27C7-7DE2-42C1-868D-ADA0ABD6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292"/>
            <a:ext cx="12192000" cy="539170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647A33-E6EF-4060-90E6-308A610D089C}"/>
              </a:ext>
            </a:extLst>
          </p:cNvPr>
          <p:cNvCxnSpPr>
            <a:cxnSpLocks/>
          </p:cNvCxnSpPr>
          <p:nvPr/>
        </p:nvCxnSpPr>
        <p:spPr>
          <a:xfrm>
            <a:off x="646111" y="452718"/>
            <a:ext cx="0" cy="67358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7468B5-907C-45CE-9907-D8DD7094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664308"/>
            <a:ext cx="683602" cy="4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21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803</TotalTime>
  <Words>556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Calibri</vt:lpstr>
      <vt:lpstr>Century Gothic</vt:lpstr>
      <vt:lpstr>Comic Sans MS</vt:lpstr>
      <vt:lpstr>Times New Roman</vt:lpstr>
      <vt:lpstr>Wingdings 3</vt:lpstr>
      <vt:lpstr>Ion</vt:lpstr>
      <vt:lpstr>Zomato – Food Delivery Analysis</vt:lpstr>
      <vt:lpstr>Web Scraping</vt:lpstr>
      <vt:lpstr> DATA OVERVIEW</vt:lpstr>
      <vt:lpstr>Area-wise distribution of restaurant</vt:lpstr>
      <vt:lpstr>Location where delivery review number is greater than 1000</vt:lpstr>
      <vt:lpstr>Area wise restaurant rating</vt:lpstr>
      <vt:lpstr>Cheap and expensive restaurant and their average price.</vt:lpstr>
      <vt:lpstr> Number of restaurant for each type of cuisine.</vt:lpstr>
      <vt:lpstr>Dashboard</vt:lpstr>
      <vt:lpstr>You are hired in a consultancy firm , one of their client want to open a remote kitchen (Only delivery) in Bangalore suggest them which location will be suitable for their restaurant and what should be the price of different types of dishes in early days.    </vt:lpstr>
      <vt:lpstr>Part 2</vt:lpstr>
      <vt:lpstr>Objectives:</vt:lpstr>
      <vt:lpstr>Webpage</vt:lpstr>
      <vt:lpstr>Challenges Faced</vt:lpstr>
      <vt:lpstr>Learnings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– Food Delivery Analysis</dc:title>
  <dc:creator>Aditya</dc:creator>
  <cp:lastModifiedBy>Aditya</cp:lastModifiedBy>
  <cp:revision>42</cp:revision>
  <dcterms:created xsi:type="dcterms:W3CDTF">2022-10-23T14:50:37Z</dcterms:created>
  <dcterms:modified xsi:type="dcterms:W3CDTF">2022-11-17T09:20:16Z</dcterms:modified>
</cp:coreProperties>
</file>